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65" r:id="rId5"/>
    <p:sldId id="266" r:id="rId6"/>
    <p:sldId id="270" r:id="rId7"/>
    <p:sldId id="267" r:id="rId8"/>
    <p:sldId id="268" r:id="rId9"/>
    <p:sldId id="269" r:id="rId10"/>
    <p:sldId id="271" r:id="rId11"/>
    <p:sldId id="272" r:id="rId12"/>
    <p:sldId id="273" r:id="rId13"/>
    <p:sldId id="274" r:id="rId14"/>
    <p:sldId id="27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47A67B-2D65-43F5-9E95-046BE433D6A0}" v="1" dt="2020-12-28T21:25:33.7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an Manon" userId="9daaaf5783b521d7" providerId="LiveId" clId="{E547A67B-2D65-43F5-9E95-046BE433D6A0}"/>
    <pc:docChg chg="undo redo custSel mod addSld modSld">
      <pc:chgData name="Evan Manon" userId="9daaaf5783b521d7" providerId="LiveId" clId="{E547A67B-2D65-43F5-9E95-046BE433D6A0}" dt="2020-12-28T21:44:53.563" v="844" actId="20577"/>
      <pc:docMkLst>
        <pc:docMk/>
      </pc:docMkLst>
      <pc:sldChg chg="addSp delSp modSp mod setBg setClrOvrMap">
        <pc:chgData name="Evan Manon" userId="9daaaf5783b521d7" providerId="LiveId" clId="{E547A67B-2D65-43F5-9E95-046BE433D6A0}" dt="2020-12-28T20:35:37.404" v="18" actId="1035"/>
        <pc:sldMkLst>
          <pc:docMk/>
          <pc:sldMk cId="29000958" sldId="265"/>
        </pc:sldMkLst>
        <pc:spChg chg="mod">
          <ac:chgData name="Evan Manon" userId="9daaaf5783b521d7" providerId="LiveId" clId="{E547A67B-2D65-43F5-9E95-046BE433D6A0}" dt="2020-12-28T20:35:19.526" v="1" actId="26606"/>
          <ac:spMkLst>
            <pc:docMk/>
            <pc:sldMk cId="29000958" sldId="265"/>
            <ac:spMk id="2" creationId="{2356BAE1-8BDB-451F-A765-321D7D204A90}"/>
          </ac:spMkLst>
        </pc:spChg>
        <pc:spChg chg="mod">
          <ac:chgData name="Evan Manon" userId="9daaaf5783b521d7" providerId="LiveId" clId="{E547A67B-2D65-43F5-9E95-046BE433D6A0}" dt="2020-12-28T20:35:19.526" v="1" actId="26606"/>
          <ac:spMkLst>
            <pc:docMk/>
            <pc:sldMk cId="29000958" sldId="265"/>
            <ac:spMk id="3" creationId="{EFD16941-0C22-4CCD-8F85-FE64C280C628}"/>
          </ac:spMkLst>
        </pc:spChg>
        <pc:spChg chg="add del">
          <ac:chgData name="Evan Manon" userId="9daaaf5783b521d7" providerId="LiveId" clId="{E547A67B-2D65-43F5-9E95-046BE433D6A0}" dt="2020-12-28T20:35:19.695" v="2" actId="26606"/>
          <ac:spMkLst>
            <pc:docMk/>
            <pc:sldMk cId="29000958" sldId="265"/>
            <ac:spMk id="19" creationId="{B40FCD49-2060-48B9-8212-8A5F1DF4726F}"/>
          </ac:spMkLst>
        </pc:spChg>
        <pc:spChg chg="add del">
          <ac:chgData name="Evan Manon" userId="9daaaf5783b521d7" providerId="LiveId" clId="{E547A67B-2D65-43F5-9E95-046BE433D6A0}" dt="2020-12-28T20:35:19.526" v="1" actId="26606"/>
          <ac:spMkLst>
            <pc:docMk/>
            <pc:sldMk cId="29000958" sldId="265"/>
            <ac:spMk id="26" creationId="{4A391C69-E52F-4DC0-B51A-0DABC5484014}"/>
          </ac:spMkLst>
        </pc:spChg>
        <pc:spChg chg="add del">
          <ac:chgData name="Evan Manon" userId="9daaaf5783b521d7" providerId="LiveId" clId="{E547A67B-2D65-43F5-9E95-046BE433D6A0}" dt="2020-12-28T20:35:19.526" v="1" actId="26606"/>
          <ac:spMkLst>
            <pc:docMk/>
            <pc:sldMk cId="29000958" sldId="265"/>
            <ac:spMk id="28" creationId="{048390FD-448E-4FF2-AEE8-C46960568E34}"/>
          </ac:spMkLst>
        </pc:spChg>
        <pc:spChg chg="add">
          <ac:chgData name="Evan Manon" userId="9daaaf5783b521d7" providerId="LiveId" clId="{E547A67B-2D65-43F5-9E95-046BE433D6A0}" dt="2020-12-28T20:35:19.695" v="2" actId="26606"/>
          <ac:spMkLst>
            <pc:docMk/>
            <pc:sldMk cId="29000958" sldId="265"/>
            <ac:spMk id="32" creationId="{B40FCD49-2060-48B9-8212-8A5F1DF4726F}"/>
          </ac:spMkLst>
        </pc:spChg>
        <pc:picChg chg="mod">
          <ac:chgData name="Evan Manon" userId="9daaaf5783b521d7" providerId="LiveId" clId="{E547A67B-2D65-43F5-9E95-046BE433D6A0}" dt="2020-12-28T20:35:37.404" v="18" actId="1035"/>
          <ac:picMkLst>
            <pc:docMk/>
            <pc:sldMk cId="29000958" sldId="265"/>
            <ac:picMk id="7" creationId="{58C70723-AF1C-49BA-B2B2-D8FE9676FF90}"/>
          </ac:picMkLst>
        </pc:picChg>
        <pc:picChg chg="add del">
          <ac:chgData name="Evan Manon" userId="9daaaf5783b521d7" providerId="LiveId" clId="{E547A67B-2D65-43F5-9E95-046BE433D6A0}" dt="2020-12-28T20:35:19.695" v="2" actId="26606"/>
          <ac:picMkLst>
            <pc:docMk/>
            <pc:sldMk cId="29000958" sldId="265"/>
            <ac:picMk id="21" creationId="{83A45DCD-B5FB-4A86-88D2-91088C7FFC5F}"/>
          </ac:picMkLst>
        </pc:picChg>
        <pc:picChg chg="add del">
          <ac:chgData name="Evan Manon" userId="9daaaf5783b521d7" providerId="LiveId" clId="{E547A67B-2D65-43F5-9E95-046BE433D6A0}" dt="2020-12-28T20:35:19.526" v="1" actId="26606"/>
          <ac:picMkLst>
            <pc:docMk/>
            <pc:sldMk cId="29000958" sldId="265"/>
            <ac:picMk id="30" creationId="{0BD259F2-A289-4420-B3EB-BBC6A904FC0B}"/>
          </ac:picMkLst>
        </pc:picChg>
        <pc:picChg chg="add">
          <ac:chgData name="Evan Manon" userId="9daaaf5783b521d7" providerId="LiveId" clId="{E547A67B-2D65-43F5-9E95-046BE433D6A0}" dt="2020-12-28T20:35:19.695" v="2" actId="26606"/>
          <ac:picMkLst>
            <pc:docMk/>
            <pc:sldMk cId="29000958" sldId="265"/>
            <ac:picMk id="33" creationId="{DA70F40A-D18F-4F05-A106-6D2CB24DC79A}"/>
          </ac:picMkLst>
        </pc:picChg>
        <pc:picChg chg="add">
          <ac:chgData name="Evan Manon" userId="9daaaf5783b521d7" providerId="LiveId" clId="{E547A67B-2D65-43F5-9E95-046BE433D6A0}" dt="2020-12-28T20:35:19.695" v="2" actId="26606"/>
          <ac:picMkLst>
            <pc:docMk/>
            <pc:sldMk cId="29000958" sldId="265"/>
            <ac:picMk id="34" creationId="{83A45DCD-B5FB-4A86-88D2-91088C7FFC5F}"/>
          </ac:picMkLst>
        </pc:picChg>
      </pc:sldChg>
      <pc:sldChg chg="modSp mod">
        <pc:chgData name="Evan Manon" userId="9daaaf5783b521d7" providerId="LiveId" clId="{E547A67B-2D65-43F5-9E95-046BE433D6A0}" dt="2020-12-28T20:46:34.981" v="101" actId="1037"/>
        <pc:sldMkLst>
          <pc:docMk/>
          <pc:sldMk cId="1963229194" sldId="267"/>
        </pc:sldMkLst>
        <pc:picChg chg="mod">
          <ac:chgData name="Evan Manon" userId="9daaaf5783b521d7" providerId="LiveId" clId="{E547A67B-2D65-43F5-9E95-046BE433D6A0}" dt="2020-12-28T20:46:25.421" v="87" actId="1076"/>
          <ac:picMkLst>
            <pc:docMk/>
            <pc:sldMk cId="1963229194" sldId="267"/>
            <ac:picMk id="8" creationId="{2438B15F-95E8-40FD-918C-D6B567181CEB}"/>
          </ac:picMkLst>
        </pc:picChg>
        <pc:picChg chg="mod">
          <ac:chgData name="Evan Manon" userId="9daaaf5783b521d7" providerId="LiveId" clId="{E547A67B-2D65-43F5-9E95-046BE433D6A0}" dt="2020-12-28T20:46:29.364" v="88" actId="1076"/>
          <ac:picMkLst>
            <pc:docMk/>
            <pc:sldMk cId="1963229194" sldId="267"/>
            <ac:picMk id="14" creationId="{3B4BB097-126C-4E94-A42E-F6B8A4591DBB}"/>
          </ac:picMkLst>
        </pc:picChg>
        <pc:picChg chg="mod">
          <ac:chgData name="Evan Manon" userId="9daaaf5783b521d7" providerId="LiveId" clId="{E547A67B-2D65-43F5-9E95-046BE433D6A0}" dt="2020-12-28T20:46:34.981" v="101" actId="1037"/>
          <ac:picMkLst>
            <pc:docMk/>
            <pc:sldMk cId="1963229194" sldId="267"/>
            <ac:picMk id="16" creationId="{97A1114C-938E-41A5-8078-A2E5EB284835}"/>
          </ac:picMkLst>
        </pc:picChg>
      </pc:sldChg>
      <pc:sldChg chg="modSp mod">
        <pc:chgData name="Evan Manon" userId="9daaaf5783b521d7" providerId="LiveId" clId="{E547A67B-2D65-43F5-9E95-046BE433D6A0}" dt="2020-12-28T20:46:50.850" v="102" actId="1035"/>
        <pc:sldMkLst>
          <pc:docMk/>
          <pc:sldMk cId="992583080" sldId="268"/>
        </pc:sldMkLst>
        <pc:picChg chg="mod">
          <ac:chgData name="Evan Manon" userId="9daaaf5783b521d7" providerId="LiveId" clId="{E547A67B-2D65-43F5-9E95-046BE433D6A0}" dt="2020-12-28T20:44:10.780" v="50" actId="14100"/>
          <ac:picMkLst>
            <pc:docMk/>
            <pc:sldMk cId="992583080" sldId="268"/>
            <ac:picMk id="4" creationId="{EF21ECE4-404F-4B1F-BBFC-5B29298942EB}"/>
          </ac:picMkLst>
        </pc:picChg>
        <pc:picChg chg="mod">
          <ac:chgData name="Evan Manon" userId="9daaaf5783b521d7" providerId="LiveId" clId="{E547A67B-2D65-43F5-9E95-046BE433D6A0}" dt="2020-12-28T20:46:50.850" v="102" actId="1035"/>
          <ac:picMkLst>
            <pc:docMk/>
            <pc:sldMk cId="992583080" sldId="268"/>
            <ac:picMk id="6" creationId="{A152D8AF-8321-43B1-824F-8E82C1C08D00}"/>
          </ac:picMkLst>
        </pc:picChg>
        <pc:picChg chg="mod">
          <ac:chgData name="Evan Manon" userId="9daaaf5783b521d7" providerId="LiveId" clId="{E547A67B-2D65-43F5-9E95-046BE433D6A0}" dt="2020-12-28T20:44:08.843" v="47" actId="1076"/>
          <ac:picMkLst>
            <pc:docMk/>
            <pc:sldMk cId="992583080" sldId="268"/>
            <ac:picMk id="8" creationId="{D3F40940-6154-4586-82CA-7146AF20E598}"/>
          </ac:picMkLst>
        </pc:picChg>
      </pc:sldChg>
      <pc:sldChg chg="modSp mod">
        <pc:chgData name="Evan Manon" userId="9daaaf5783b521d7" providerId="LiveId" clId="{E547A67B-2D65-43F5-9E95-046BE433D6A0}" dt="2020-12-28T20:41:05.041" v="27" actId="1035"/>
        <pc:sldMkLst>
          <pc:docMk/>
          <pc:sldMk cId="4127850642" sldId="269"/>
        </pc:sldMkLst>
        <pc:picChg chg="mod">
          <ac:chgData name="Evan Manon" userId="9daaaf5783b521d7" providerId="LiveId" clId="{E547A67B-2D65-43F5-9E95-046BE433D6A0}" dt="2020-12-28T20:39:49.801" v="21" actId="1582"/>
          <ac:picMkLst>
            <pc:docMk/>
            <pc:sldMk cId="4127850642" sldId="269"/>
            <ac:picMk id="4" creationId="{FCFF369E-10B8-4803-97B3-9C6558539AEF}"/>
          </ac:picMkLst>
        </pc:picChg>
        <pc:picChg chg="mod">
          <ac:chgData name="Evan Manon" userId="9daaaf5783b521d7" providerId="LiveId" clId="{E547A67B-2D65-43F5-9E95-046BE433D6A0}" dt="2020-12-28T20:41:00.934" v="26" actId="1035"/>
          <ac:picMkLst>
            <pc:docMk/>
            <pc:sldMk cId="4127850642" sldId="269"/>
            <ac:picMk id="6" creationId="{C9CC9903-486C-4A5C-A270-0EF116EA5551}"/>
          </ac:picMkLst>
        </pc:picChg>
        <pc:picChg chg="mod">
          <ac:chgData name="Evan Manon" userId="9daaaf5783b521d7" providerId="LiveId" clId="{E547A67B-2D65-43F5-9E95-046BE433D6A0}" dt="2020-12-28T20:41:05.041" v="27" actId="1035"/>
          <ac:picMkLst>
            <pc:docMk/>
            <pc:sldMk cId="4127850642" sldId="269"/>
            <ac:picMk id="8" creationId="{55B25E05-D0D8-4C62-AE8F-44B5C9CEE622}"/>
          </ac:picMkLst>
        </pc:picChg>
      </pc:sldChg>
      <pc:sldChg chg="modSp mod">
        <pc:chgData name="Evan Manon" userId="9daaaf5783b521d7" providerId="LiveId" clId="{E547A67B-2D65-43F5-9E95-046BE433D6A0}" dt="2020-12-28T20:38:51.687" v="20" actId="14861"/>
        <pc:sldMkLst>
          <pc:docMk/>
          <pc:sldMk cId="42682212" sldId="273"/>
        </pc:sldMkLst>
        <pc:picChg chg="mod">
          <ac:chgData name="Evan Manon" userId="9daaaf5783b521d7" providerId="LiveId" clId="{E547A67B-2D65-43F5-9E95-046BE433D6A0}" dt="2020-12-28T20:38:40.709" v="19" actId="14861"/>
          <ac:picMkLst>
            <pc:docMk/>
            <pc:sldMk cId="42682212" sldId="273"/>
            <ac:picMk id="9" creationId="{DEDA8BEB-E299-4778-93BE-CB842DF60A01}"/>
          </ac:picMkLst>
        </pc:picChg>
        <pc:picChg chg="mod">
          <ac:chgData name="Evan Manon" userId="9daaaf5783b521d7" providerId="LiveId" clId="{E547A67B-2D65-43F5-9E95-046BE433D6A0}" dt="2020-12-28T20:38:51.687" v="20" actId="14861"/>
          <ac:picMkLst>
            <pc:docMk/>
            <pc:sldMk cId="42682212" sldId="273"/>
            <ac:picMk id="13" creationId="{0D0E22E0-ED8E-459D-982C-00439312A021}"/>
          </ac:picMkLst>
        </pc:picChg>
      </pc:sldChg>
      <pc:sldChg chg="addSp delSp modSp new mod setBg modClrScheme chgLayout">
        <pc:chgData name="Evan Manon" userId="9daaaf5783b521d7" providerId="LiveId" clId="{E547A67B-2D65-43F5-9E95-046BE433D6A0}" dt="2020-12-28T21:18:56.829" v="371" actId="14100"/>
        <pc:sldMkLst>
          <pc:docMk/>
          <pc:sldMk cId="1710934346" sldId="274"/>
        </pc:sldMkLst>
        <pc:spChg chg="del mod ord">
          <ac:chgData name="Evan Manon" userId="9daaaf5783b521d7" providerId="LiveId" clId="{E547A67B-2D65-43F5-9E95-046BE433D6A0}" dt="2020-12-28T20:49:35.924" v="104" actId="700"/>
          <ac:spMkLst>
            <pc:docMk/>
            <pc:sldMk cId="1710934346" sldId="274"/>
            <ac:spMk id="2" creationId="{3CBE7A8C-458A-4DB4-AA5C-10A341F196E5}"/>
          </ac:spMkLst>
        </pc:spChg>
        <pc:spChg chg="del">
          <ac:chgData name="Evan Manon" userId="9daaaf5783b521d7" providerId="LiveId" clId="{E547A67B-2D65-43F5-9E95-046BE433D6A0}" dt="2020-12-28T20:49:35.924" v="104" actId="700"/>
          <ac:spMkLst>
            <pc:docMk/>
            <pc:sldMk cId="1710934346" sldId="274"/>
            <ac:spMk id="3" creationId="{48E13E3A-B15C-4B0B-85E7-5D4F2B543AA0}"/>
          </ac:spMkLst>
        </pc:spChg>
        <pc:spChg chg="add del mod ord">
          <ac:chgData name="Evan Manon" userId="9daaaf5783b521d7" providerId="LiveId" clId="{E547A67B-2D65-43F5-9E95-046BE433D6A0}" dt="2020-12-28T20:50:23.886" v="107" actId="700"/>
          <ac:spMkLst>
            <pc:docMk/>
            <pc:sldMk cId="1710934346" sldId="274"/>
            <ac:spMk id="4" creationId="{D18F285E-6E17-4764-B3F6-092121C812C9}"/>
          </ac:spMkLst>
        </pc:spChg>
        <pc:spChg chg="add del mod ord">
          <ac:chgData name="Evan Manon" userId="9daaaf5783b521d7" providerId="LiveId" clId="{E547A67B-2D65-43F5-9E95-046BE433D6A0}" dt="2020-12-28T20:51:04.979" v="116" actId="26606"/>
          <ac:spMkLst>
            <pc:docMk/>
            <pc:sldMk cId="1710934346" sldId="274"/>
            <ac:spMk id="7" creationId="{927A5E3A-C668-4C21-9D39-138CD3D56D53}"/>
          </ac:spMkLst>
        </pc:spChg>
        <pc:spChg chg="add del mod ord">
          <ac:chgData name="Evan Manon" userId="9daaaf5783b521d7" providerId="LiveId" clId="{E547A67B-2D65-43F5-9E95-046BE433D6A0}" dt="2020-12-28T20:51:04.979" v="116" actId="26606"/>
          <ac:spMkLst>
            <pc:docMk/>
            <pc:sldMk cId="1710934346" sldId="274"/>
            <ac:spMk id="8" creationId="{F154621A-EFF4-499F-A2D5-7B87A98CB8D8}"/>
          </ac:spMkLst>
        </pc:spChg>
        <pc:spChg chg="add del mod ord">
          <ac:chgData name="Evan Manon" userId="9daaaf5783b521d7" providerId="LiveId" clId="{E547A67B-2D65-43F5-9E95-046BE433D6A0}" dt="2020-12-28T20:51:04.979" v="116" actId="26606"/>
          <ac:spMkLst>
            <pc:docMk/>
            <pc:sldMk cId="1710934346" sldId="274"/>
            <ac:spMk id="9" creationId="{51994271-F4E3-45A4-9671-0307A47913B6}"/>
          </ac:spMkLst>
        </pc:spChg>
        <pc:spChg chg="add del">
          <ac:chgData name="Evan Manon" userId="9daaaf5783b521d7" providerId="LiveId" clId="{E547A67B-2D65-43F5-9E95-046BE433D6A0}" dt="2020-12-28T20:51:02.062" v="113" actId="26606"/>
          <ac:spMkLst>
            <pc:docMk/>
            <pc:sldMk cId="1710934346" sldId="274"/>
            <ac:spMk id="18" creationId="{DDDE267B-E820-4910-868D-BA40CFB936D7}"/>
          </ac:spMkLst>
        </pc:spChg>
        <pc:spChg chg="add del">
          <ac:chgData name="Evan Manon" userId="9daaaf5783b521d7" providerId="LiveId" clId="{E547A67B-2D65-43F5-9E95-046BE433D6A0}" dt="2020-12-28T20:51:04.946" v="115" actId="26606"/>
          <ac:spMkLst>
            <pc:docMk/>
            <pc:sldMk cId="1710934346" sldId="274"/>
            <ac:spMk id="25" creationId="{4D4DD4CF-9732-4771-98FE-77886DC915F2}"/>
          </ac:spMkLst>
        </pc:spChg>
        <pc:spChg chg="add del">
          <ac:chgData name="Evan Manon" userId="9daaaf5783b521d7" providerId="LiveId" clId="{E547A67B-2D65-43F5-9E95-046BE433D6A0}" dt="2020-12-28T20:51:04.946" v="115" actId="26606"/>
          <ac:spMkLst>
            <pc:docMk/>
            <pc:sldMk cId="1710934346" sldId="274"/>
            <ac:spMk id="26" creationId="{A2861A9C-C970-4FFE-B67C-222B6F573287}"/>
          </ac:spMkLst>
        </pc:spChg>
        <pc:spChg chg="add del">
          <ac:chgData name="Evan Manon" userId="9daaaf5783b521d7" providerId="LiveId" clId="{E547A67B-2D65-43F5-9E95-046BE433D6A0}" dt="2020-12-28T20:51:04.946" v="115" actId="26606"/>
          <ac:spMkLst>
            <pc:docMk/>
            <pc:sldMk cId="1710934346" sldId="274"/>
            <ac:spMk id="27" creationId="{927A5E3A-C668-4C21-9D39-138CD3D56D53}"/>
          </ac:spMkLst>
        </pc:spChg>
        <pc:spChg chg="add del">
          <ac:chgData name="Evan Manon" userId="9daaaf5783b521d7" providerId="LiveId" clId="{E547A67B-2D65-43F5-9E95-046BE433D6A0}" dt="2020-12-28T20:51:04.946" v="115" actId="26606"/>
          <ac:spMkLst>
            <pc:docMk/>
            <pc:sldMk cId="1710934346" sldId="274"/>
            <ac:spMk id="28" creationId="{51994271-F4E3-45A4-9671-0307A47913B6}"/>
          </ac:spMkLst>
        </pc:spChg>
        <pc:spChg chg="add">
          <ac:chgData name="Evan Manon" userId="9daaaf5783b521d7" providerId="LiveId" clId="{E547A67B-2D65-43F5-9E95-046BE433D6A0}" dt="2020-12-28T20:51:04.979" v="116" actId="26606"/>
          <ac:spMkLst>
            <pc:docMk/>
            <pc:sldMk cId="1710934346" sldId="274"/>
            <ac:spMk id="32" creationId="{48FE65CB-EFD8-497D-A30A-093E20EACB05}"/>
          </ac:spMkLst>
        </pc:spChg>
        <pc:spChg chg="add mod">
          <ac:chgData name="Evan Manon" userId="9daaaf5783b521d7" providerId="LiveId" clId="{E547A67B-2D65-43F5-9E95-046BE433D6A0}" dt="2020-12-28T21:18:56.829" v="371" actId="14100"/>
          <ac:spMkLst>
            <pc:docMk/>
            <pc:sldMk cId="1710934346" sldId="274"/>
            <ac:spMk id="34" creationId="{51994271-F4E3-45A4-9671-0307A47913B6}"/>
          </ac:spMkLst>
        </pc:spChg>
        <pc:spChg chg="add mod">
          <ac:chgData name="Evan Manon" userId="9daaaf5783b521d7" providerId="LiveId" clId="{E547A67B-2D65-43F5-9E95-046BE433D6A0}" dt="2020-12-28T21:15:53.672" v="233" actId="14100"/>
          <ac:spMkLst>
            <pc:docMk/>
            <pc:sldMk cId="1710934346" sldId="274"/>
            <ac:spMk id="35" creationId="{927A5E3A-C668-4C21-9D39-138CD3D56D53}"/>
          </ac:spMkLst>
        </pc:spChg>
        <pc:picChg chg="add mod">
          <ac:chgData name="Evan Manon" userId="9daaaf5783b521d7" providerId="LiveId" clId="{E547A67B-2D65-43F5-9E95-046BE433D6A0}" dt="2020-12-28T20:51:04.979" v="116" actId="26606"/>
          <ac:picMkLst>
            <pc:docMk/>
            <pc:sldMk cId="1710934346" sldId="274"/>
            <ac:picMk id="6" creationId="{936BEF91-4CC8-436D-929E-D3D23ADDF11E}"/>
          </ac:picMkLst>
        </pc:picChg>
        <pc:picChg chg="add del">
          <ac:chgData name="Evan Manon" userId="9daaaf5783b521d7" providerId="LiveId" clId="{E547A67B-2D65-43F5-9E95-046BE433D6A0}" dt="2020-12-28T20:51:02.062" v="113" actId="26606"/>
          <ac:picMkLst>
            <pc:docMk/>
            <pc:sldMk cId="1710934346" sldId="274"/>
            <ac:picMk id="14" creationId="{B1981535-B5AA-4E0C-ACE5-925CC19B20FE}"/>
          </ac:picMkLst>
        </pc:picChg>
        <pc:picChg chg="add del">
          <ac:chgData name="Evan Manon" userId="9daaaf5783b521d7" providerId="LiveId" clId="{E547A67B-2D65-43F5-9E95-046BE433D6A0}" dt="2020-12-28T20:51:02.062" v="113" actId="26606"/>
          <ac:picMkLst>
            <pc:docMk/>
            <pc:sldMk cId="1710934346" sldId="274"/>
            <ac:picMk id="16" creationId="{BF97D060-AA7E-4411-BA62-28BD1EBD55D6}"/>
          </ac:picMkLst>
        </pc:picChg>
        <pc:picChg chg="add del">
          <ac:chgData name="Evan Manon" userId="9daaaf5783b521d7" providerId="LiveId" clId="{E547A67B-2D65-43F5-9E95-046BE433D6A0}" dt="2020-12-28T20:51:02.062" v="113" actId="26606"/>
          <ac:picMkLst>
            <pc:docMk/>
            <pc:sldMk cId="1710934346" sldId="274"/>
            <ac:picMk id="20" creationId="{FF3E25D7-C2F8-445D-AA42-C1163028DA68}"/>
          </ac:picMkLst>
        </pc:picChg>
        <pc:picChg chg="add del">
          <ac:chgData name="Evan Manon" userId="9daaaf5783b521d7" providerId="LiveId" clId="{E547A67B-2D65-43F5-9E95-046BE433D6A0}" dt="2020-12-28T20:51:04.946" v="115" actId="26606"/>
          <ac:picMkLst>
            <pc:docMk/>
            <pc:sldMk cId="1710934346" sldId="274"/>
            <ac:picMk id="22" creationId="{D2FDF82E-EBD8-4EC5-AD10-CD9E70EE85CF}"/>
          </ac:picMkLst>
        </pc:picChg>
        <pc:picChg chg="add del">
          <ac:chgData name="Evan Manon" userId="9daaaf5783b521d7" providerId="LiveId" clId="{E547A67B-2D65-43F5-9E95-046BE433D6A0}" dt="2020-12-28T20:51:04.946" v="115" actId="26606"/>
          <ac:picMkLst>
            <pc:docMk/>
            <pc:sldMk cId="1710934346" sldId="274"/>
            <ac:picMk id="23" creationId="{22790EC5-ACA7-4536-8066-B60199F3C6DF}"/>
          </ac:picMkLst>
        </pc:picChg>
        <pc:picChg chg="add del">
          <ac:chgData name="Evan Manon" userId="9daaaf5783b521d7" providerId="LiveId" clId="{E547A67B-2D65-43F5-9E95-046BE433D6A0}" dt="2020-12-28T20:51:04.946" v="115" actId="26606"/>
          <ac:picMkLst>
            <pc:docMk/>
            <pc:sldMk cId="1710934346" sldId="274"/>
            <ac:picMk id="24" creationId="{5F86BEAF-FD24-4827-AD37-6785EBC9C2A8}"/>
          </ac:picMkLst>
        </pc:picChg>
        <pc:picChg chg="add">
          <ac:chgData name="Evan Manon" userId="9daaaf5783b521d7" providerId="LiveId" clId="{E547A67B-2D65-43F5-9E95-046BE433D6A0}" dt="2020-12-28T20:51:04.979" v="116" actId="26606"/>
          <ac:picMkLst>
            <pc:docMk/>
            <pc:sldMk cId="1710934346" sldId="274"/>
            <ac:picMk id="30" creationId="{25496B42-CC46-4183-B481-887CD3E8C725}"/>
          </ac:picMkLst>
        </pc:picChg>
        <pc:picChg chg="add">
          <ac:chgData name="Evan Manon" userId="9daaaf5783b521d7" providerId="LiveId" clId="{E547A67B-2D65-43F5-9E95-046BE433D6A0}" dt="2020-12-28T20:51:04.979" v="116" actId="26606"/>
          <ac:picMkLst>
            <pc:docMk/>
            <pc:sldMk cId="1710934346" sldId="274"/>
            <ac:picMk id="31" creationId="{765E2D7E-B7BD-404F-9F71-D6620D37B909}"/>
          </ac:picMkLst>
        </pc:picChg>
        <pc:picChg chg="add">
          <ac:chgData name="Evan Manon" userId="9daaaf5783b521d7" providerId="LiveId" clId="{E547A67B-2D65-43F5-9E95-046BE433D6A0}" dt="2020-12-28T20:51:04.979" v="116" actId="26606"/>
          <ac:picMkLst>
            <pc:docMk/>
            <pc:sldMk cId="1710934346" sldId="274"/>
            <ac:picMk id="33" creationId="{00E374F5-52B2-4260-8B1C-54237931F069}"/>
          </ac:picMkLst>
        </pc:picChg>
      </pc:sldChg>
      <pc:sldChg chg="addSp delSp modSp new mod modClrScheme chgLayout">
        <pc:chgData name="Evan Manon" userId="9daaaf5783b521d7" providerId="LiveId" clId="{E547A67B-2D65-43F5-9E95-046BE433D6A0}" dt="2020-12-28T21:44:53.563" v="844" actId="20577"/>
        <pc:sldMkLst>
          <pc:docMk/>
          <pc:sldMk cId="560923990" sldId="275"/>
        </pc:sldMkLst>
        <pc:spChg chg="del mod ord">
          <ac:chgData name="Evan Manon" userId="9daaaf5783b521d7" providerId="LiveId" clId="{E547A67B-2D65-43F5-9E95-046BE433D6A0}" dt="2020-12-28T21:20:01.903" v="373" actId="700"/>
          <ac:spMkLst>
            <pc:docMk/>
            <pc:sldMk cId="560923990" sldId="275"/>
            <ac:spMk id="2" creationId="{C6AA554C-59A8-466D-9053-C238EBB0B393}"/>
          </ac:spMkLst>
        </pc:spChg>
        <pc:spChg chg="del mod ord">
          <ac:chgData name="Evan Manon" userId="9daaaf5783b521d7" providerId="LiveId" clId="{E547A67B-2D65-43F5-9E95-046BE433D6A0}" dt="2020-12-28T21:20:01.903" v="373" actId="700"/>
          <ac:spMkLst>
            <pc:docMk/>
            <pc:sldMk cId="560923990" sldId="275"/>
            <ac:spMk id="3" creationId="{A6686BF4-E165-4A32-BA22-CB5D608AD9C0}"/>
          </ac:spMkLst>
        </pc:spChg>
        <pc:spChg chg="del">
          <ac:chgData name="Evan Manon" userId="9daaaf5783b521d7" providerId="LiveId" clId="{E547A67B-2D65-43F5-9E95-046BE433D6A0}" dt="2020-12-28T21:20:01.903" v="373" actId="700"/>
          <ac:spMkLst>
            <pc:docMk/>
            <pc:sldMk cId="560923990" sldId="275"/>
            <ac:spMk id="4" creationId="{A12B3F14-34C8-493A-A5CC-51870EB4B84F}"/>
          </ac:spMkLst>
        </pc:spChg>
        <pc:spChg chg="add del mod ord">
          <ac:chgData name="Evan Manon" userId="9daaaf5783b521d7" providerId="LiveId" clId="{E547A67B-2D65-43F5-9E95-046BE433D6A0}" dt="2020-12-28T21:28:17.232" v="482" actId="700"/>
          <ac:spMkLst>
            <pc:docMk/>
            <pc:sldMk cId="560923990" sldId="275"/>
            <ac:spMk id="5" creationId="{D192B3A1-90DB-4CF4-9276-FA5923912B45}"/>
          </ac:spMkLst>
        </pc:spChg>
        <pc:spChg chg="add del mod ord">
          <ac:chgData name="Evan Manon" userId="9daaaf5783b521d7" providerId="LiveId" clId="{E547A67B-2D65-43F5-9E95-046BE433D6A0}" dt="2020-12-28T21:22:16.696" v="374" actId="22"/>
          <ac:spMkLst>
            <pc:docMk/>
            <pc:sldMk cId="560923990" sldId="275"/>
            <ac:spMk id="6" creationId="{63DA193C-2FE5-44A0-868A-F468A8A6F897}"/>
          </ac:spMkLst>
        </pc:spChg>
        <pc:spChg chg="add mod">
          <ac:chgData name="Evan Manon" userId="9daaaf5783b521d7" providerId="LiveId" clId="{E547A67B-2D65-43F5-9E95-046BE433D6A0}" dt="2020-12-28T21:36:05.529" v="831" actId="1036"/>
          <ac:spMkLst>
            <pc:docMk/>
            <pc:sldMk cId="560923990" sldId="275"/>
            <ac:spMk id="11" creationId="{21CA1D38-0CEB-4272-98B6-8B477A8758F4}"/>
          </ac:spMkLst>
        </pc:spChg>
        <pc:spChg chg="add mod">
          <ac:chgData name="Evan Manon" userId="9daaaf5783b521d7" providerId="LiveId" clId="{E547A67B-2D65-43F5-9E95-046BE433D6A0}" dt="2020-12-28T21:36:36.763" v="836" actId="1038"/>
          <ac:spMkLst>
            <pc:docMk/>
            <pc:sldMk cId="560923990" sldId="275"/>
            <ac:spMk id="12" creationId="{E52D9A98-F671-486E-A90E-966EDCE8ABD9}"/>
          </ac:spMkLst>
        </pc:spChg>
        <pc:spChg chg="add mod ord">
          <ac:chgData name="Evan Manon" userId="9daaaf5783b521d7" providerId="LiveId" clId="{E547A67B-2D65-43F5-9E95-046BE433D6A0}" dt="2020-12-28T21:31:42.679" v="523" actId="20577"/>
          <ac:spMkLst>
            <pc:docMk/>
            <pc:sldMk cId="560923990" sldId="275"/>
            <ac:spMk id="14" creationId="{0460AFA7-C00D-4674-9C9F-11A14AD970AF}"/>
          </ac:spMkLst>
        </pc:spChg>
        <pc:spChg chg="add mod ord">
          <ac:chgData name="Evan Manon" userId="9daaaf5783b521d7" providerId="LiveId" clId="{E547A67B-2D65-43F5-9E95-046BE433D6A0}" dt="2020-12-28T21:44:53.563" v="844" actId="20577"/>
          <ac:spMkLst>
            <pc:docMk/>
            <pc:sldMk cId="560923990" sldId="275"/>
            <ac:spMk id="15" creationId="{9D200F06-0AF0-4650-AA3D-E67DB1B6F565}"/>
          </ac:spMkLst>
        </pc:spChg>
        <pc:picChg chg="add mod ord">
          <ac:chgData name="Evan Manon" userId="9daaaf5783b521d7" providerId="LiveId" clId="{E547A67B-2D65-43F5-9E95-046BE433D6A0}" dt="2020-12-28T21:35:48.912" v="764" actId="1076"/>
          <ac:picMkLst>
            <pc:docMk/>
            <pc:sldMk cId="560923990" sldId="275"/>
            <ac:picMk id="8" creationId="{72D43EF9-250F-4743-AF6A-7016457C02A4}"/>
          </ac:picMkLst>
        </pc:picChg>
        <pc:cxnChg chg="add del mod">
          <ac:chgData name="Evan Manon" userId="9daaaf5783b521d7" providerId="LiveId" clId="{E547A67B-2D65-43F5-9E95-046BE433D6A0}" dt="2020-12-28T21:29:27.346" v="492" actId="478"/>
          <ac:cxnSpMkLst>
            <pc:docMk/>
            <pc:sldMk cId="560923990" sldId="275"/>
            <ac:cxnSpMk id="10" creationId="{4050DB87-9D4D-4E9D-8F61-F1017245DED4}"/>
          </ac:cxnSpMkLst>
        </pc:cxnChg>
        <pc:cxnChg chg="add mod">
          <ac:chgData name="Evan Manon" userId="9daaaf5783b521d7" providerId="LiveId" clId="{E547A67B-2D65-43F5-9E95-046BE433D6A0}" dt="2020-12-28T21:36:05.529" v="831" actId="1036"/>
          <ac:cxnSpMkLst>
            <pc:docMk/>
            <pc:sldMk cId="560923990" sldId="275"/>
            <ac:cxnSpMk id="17" creationId="{8E1A5ECE-E7DA-4E4F-B094-A91441173E6C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58E33-362B-4F52-B731-2FB609627CBC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C149C-479E-4175-B238-B83A279FC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73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A066A-F60E-4469-A51E-42B40045F78C}" type="datetime1">
              <a:rPr lang="en-US" smtClean="0"/>
              <a:t>12/28/2020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6109D-F2EF-4DD1-A821-1B111E724F16}" type="datetime1">
              <a:rPr lang="en-US" smtClean="0"/>
              <a:t>12/28/2020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219C-5A10-426D-9EC5-666A1505215D}" type="datetime1">
              <a:rPr lang="en-US" smtClean="0"/>
              <a:t>12/28/2020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DAC6B-987A-4232-B4B0-BEDF5EAC3685}" type="datetime1">
              <a:rPr lang="en-US" smtClean="0"/>
              <a:t>12/28/2020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C34DE-A257-4105-86F0-77888FA15430}" type="datetime1">
              <a:rPr lang="en-US" smtClean="0"/>
              <a:t>12/28/2020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B958-A90A-463E-AF4D-1AC304BF1152}" type="datetime1">
              <a:rPr lang="en-US" smtClean="0"/>
              <a:t>12/28/2020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335E7-073A-41E6-83AD-2A951DB4AF91}" type="datetime1">
              <a:rPr lang="en-US" smtClean="0"/>
              <a:t>12/28/2020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E706D-DA33-437B-A83F-984CA2EE16F0}" type="datetime1">
              <a:rPr lang="en-US" smtClean="0"/>
              <a:t>12/28/2020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8D586-1A33-469E-811D-4B8F3EFF517A}" type="datetime1">
              <a:rPr lang="en-US" smtClean="0"/>
              <a:t>12/28/2020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5226-04AA-4A3D-8327-4089B46B2E32}" type="datetime1">
              <a:rPr lang="en-US" smtClean="0"/>
              <a:t>12/28/2020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EDA5F-3EE7-4CFF-848A-2606F66DB1AF}" type="datetime1">
              <a:rPr lang="en-US" smtClean="0"/>
              <a:t>12/28/2020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9402F-936B-4046-A539-E7AA37A90C59}" type="datetime1">
              <a:rPr lang="en-US" smtClean="0"/>
              <a:t>12/28/2020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C871E-2EBD-43A4-ACC8-C57CE29C03BB}" type="datetime1">
              <a:rPr lang="en-US" smtClean="0"/>
              <a:t>12/28/2020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E3-B64C-4237-8687-BAC7991FDB2C}" type="datetime1">
              <a:rPr lang="en-US" smtClean="0"/>
              <a:t>12/28/2020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9ACEA-6B5A-4451-8677-849374714880}" type="datetime1">
              <a:rPr lang="en-US" smtClean="0"/>
              <a:t>12/28/2020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DE67-2E88-4715-A78D-13A044E29677}" type="datetime1">
              <a:rPr lang="en-US" smtClean="0"/>
              <a:t>12/28/2020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8057B-1EE4-4B49-972C-8666FBD405E4}" type="datetime1">
              <a:rPr lang="en-US" smtClean="0"/>
              <a:t>12/28/2020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8F2003F-E888-4337-8DD2-656047BA15A6}" type="datetime1">
              <a:rPr lang="en-US" smtClean="0"/>
              <a:t>12/28/2020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5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DA70F40A-D18F-4F05-A106-6D2CB24DC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lose up of striations on wooden surface">
            <a:extLst>
              <a:ext uri="{FF2B5EF4-FFF2-40B4-BE49-F238E27FC236}">
                <a16:creationId xmlns:a16="http://schemas.microsoft.com/office/drawing/2014/main" id="{58C70723-AF1C-49BA-B2B2-D8FE9676FF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4" name="Picture 29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6BAE1-8BDB-451F-A765-321D7D204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>
            <a:normAutofit/>
          </a:bodyPr>
          <a:lstStyle/>
          <a:p>
            <a:r>
              <a:rPr lang="en-US" dirty="0"/>
              <a:t>Car Wash location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D16941-0C22-4CCD-8F85-FE64C280C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Evan Manon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0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5">
            <a:extLst>
              <a:ext uri="{FF2B5EF4-FFF2-40B4-BE49-F238E27FC236}">
                <a16:creationId xmlns:a16="http://schemas.microsoft.com/office/drawing/2014/main" id="{765E2D7E-B7BD-404F-9F71-D6620D37B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2" name="Rectangle 17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6BEF91-4CC8-436D-929E-D3D23ADDF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481" y="640831"/>
            <a:ext cx="4956210" cy="5461389"/>
          </a:xfrm>
          <a:prstGeom prst="rect">
            <a:avLst/>
          </a:prstGeom>
        </p:spPr>
      </p:pic>
      <p:pic>
        <p:nvPicPr>
          <p:cNvPr id="33" name="Picture 19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51994271-F4E3-45A4-9671-0307A4791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74" y="2367092"/>
            <a:ext cx="4035731" cy="157386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Existing car wash locations (13)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In bay/self service (10)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Tunnel (2)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Mobile (1)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5" name="Title 6">
            <a:extLst>
              <a:ext uri="{FF2B5EF4-FFF2-40B4-BE49-F238E27FC236}">
                <a16:creationId xmlns:a16="http://schemas.microsoft.com/office/drawing/2014/main" id="{927A5E3A-C668-4C21-9D39-138CD3D5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4035731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Existing car wash locations</a:t>
            </a:r>
          </a:p>
        </p:txBody>
      </p:sp>
    </p:spTree>
    <p:extLst>
      <p:ext uri="{BB962C8B-B14F-4D97-AF65-F5344CB8AC3E}">
        <p14:creationId xmlns:p14="http://schemas.microsoft.com/office/powerpoint/2010/main" val="1710934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460AFA7-C00D-4674-9C9F-11A14AD97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strengths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D43EF9-250F-4743-AF6A-7016457C02A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019175" y="2747743"/>
            <a:ext cx="5149303" cy="2619820"/>
          </a:xfr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D200F06-0AF0-4650-AA3D-E67DB1B6F56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3775" y="2564576"/>
            <a:ext cx="5105400" cy="3424107"/>
          </a:xfrm>
        </p:spPr>
        <p:txBody>
          <a:bodyPr/>
          <a:lstStyle/>
          <a:p>
            <a:r>
              <a:rPr lang="en-US" dirty="0"/>
              <a:t>18,510 AADT</a:t>
            </a:r>
          </a:p>
          <a:p>
            <a:r>
              <a:rPr lang="en-US" dirty="0"/>
              <a:t>Near large intersection</a:t>
            </a:r>
          </a:p>
          <a:p>
            <a:r>
              <a:rPr lang="en-US" dirty="0"/>
              <a:t>Affordable land</a:t>
            </a:r>
          </a:p>
          <a:p>
            <a:r>
              <a:rPr lang="en-US" dirty="0"/>
              <a:t>Closest car wash is 2+ miles away</a:t>
            </a:r>
          </a:p>
          <a:p>
            <a:r>
              <a:rPr lang="en-US" dirty="0"/>
              <a:t>No full-service car washes in area</a:t>
            </a:r>
          </a:p>
          <a:p>
            <a:r>
              <a:rPr lang="en-US" dirty="0"/>
              <a:t>Road view property</a:t>
            </a:r>
          </a:p>
          <a:p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1CA1D38-0CEB-4272-98B6-8B477A8758F4}"/>
              </a:ext>
            </a:extLst>
          </p:cNvPr>
          <p:cNvSpPr/>
          <p:nvPr/>
        </p:nvSpPr>
        <p:spPr>
          <a:xfrm>
            <a:off x="8637832" y="3222867"/>
            <a:ext cx="408738" cy="394445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D9A98-F671-486E-A90E-966EDCE8ABD9}"/>
              </a:ext>
            </a:extLst>
          </p:cNvPr>
          <p:cNvSpPr txBox="1"/>
          <p:nvPr/>
        </p:nvSpPr>
        <p:spPr>
          <a:xfrm>
            <a:off x="10042647" y="1897757"/>
            <a:ext cx="1269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Proposed Car Wash Location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E1A5ECE-E7DA-4E4F-B094-A91441173E6C}"/>
              </a:ext>
            </a:extLst>
          </p:cNvPr>
          <p:cNvCxnSpPr>
            <a:cxnSpLocks/>
            <a:endCxn id="11" idx="0"/>
          </p:cNvCxnSpPr>
          <p:nvPr/>
        </p:nvCxnSpPr>
        <p:spPr>
          <a:xfrm rot="10800000" flipV="1">
            <a:off x="8842201" y="2159367"/>
            <a:ext cx="1258144" cy="106349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923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C4D5-8AF3-44FA-915C-B9EBA2F80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572CD-1E9B-4F8E-8F0C-1C168B5D99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Chosen location</a:t>
            </a:r>
          </a:p>
          <a:p>
            <a:r>
              <a:rPr lang="en-US" dirty="0"/>
              <a:t>Population</a:t>
            </a:r>
          </a:p>
          <a:p>
            <a:r>
              <a:rPr lang="en-US" dirty="0"/>
              <a:t>Income per capita</a:t>
            </a:r>
          </a:p>
          <a:p>
            <a:r>
              <a:rPr lang="en-US" dirty="0"/>
              <a:t>Annual average daily traffic (</a:t>
            </a:r>
            <a:r>
              <a:rPr lang="en-US" dirty="0" err="1"/>
              <a:t>aadt</a:t>
            </a:r>
            <a:r>
              <a:rPr lang="en-US" dirty="0"/>
              <a:t>)</a:t>
            </a:r>
          </a:p>
          <a:p>
            <a:r>
              <a:rPr lang="en-US" dirty="0"/>
              <a:t>Demographics</a:t>
            </a:r>
          </a:p>
          <a:p>
            <a:r>
              <a:rPr lang="en-US" dirty="0"/>
              <a:t>Existing car wash locations</a:t>
            </a:r>
          </a:p>
          <a:p>
            <a:r>
              <a:rPr lang="en-US" dirty="0"/>
              <a:t>Financial projections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539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07FF18-C56E-43EA-93AC-124B23A5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Washington County vs. Tennessee average</a:t>
            </a:r>
          </a:p>
        </p:txBody>
      </p:sp>
    </p:spTree>
    <p:extLst>
      <p:ext uri="{BB962C8B-B14F-4D97-AF65-F5344CB8AC3E}">
        <p14:creationId xmlns:p14="http://schemas.microsoft.com/office/powerpoint/2010/main" val="1149358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7C117-44DD-49B6-A0AB-54684AFC3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38B15F-95E8-40FD-918C-D6B56718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245" y="2054778"/>
            <a:ext cx="9605290" cy="27484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4BB097-126C-4E94-A42E-F6B8A4591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245" y="4923420"/>
            <a:ext cx="1934580" cy="19345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1114C-938E-41A5-8078-A2E5EB284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374" y="4923420"/>
            <a:ext cx="1934580" cy="19345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41B0B6-B66C-474B-92F6-BC3B796AC8CE}"/>
              </a:ext>
            </a:extLst>
          </p:cNvPr>
          <p:cNvCxnSpPr/>
          <p:nvPr/>
        </p:nvCxnSpPr>
        <p:spPr>
          <a:xfrm flipH="1" flipV="1">
            <a:off x="8473875" y="2746571"/>
            <a:ext cx="391886" cy="1045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6592D8F-928A-467C-B89E-C1936E0F2943}"/>
              </a:ext>
            </a:extLst>
          </p:cNvPr>
          <p:cNvSpPr txBox="1"/>
          <p:nvPr/>
        </p:nvSpPr>
        <p:spPr>
          <a:xfrm>
            <a:off x="8286952" y="3791600"/>
            <a:ext cx="1157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Washington County</a:t>
            </a:r>
          </a:p>
        </p:txBody>
      </p:sp>
    </p:spTree>
    <p:extLst>
      <p:ext uri="{BB962C8B-B14F-4D97-AF65-F5344CB8AC3E}">
        <p14:creationId xmlns:p14="http://schemas.microsoft.com/office/powerpoint/2010/main" val="1963229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1D5FC-F963-407E-B68C-DF5E21C2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per capita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1ECE4-404F-4B1F-BBFC-5B2929894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62" y="2052445"/>
            <a:ext cx="9145276" cy="275310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52D8AF-8321-43B1-824F-8E82C1C08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362" y="4895681"/>
            <a:ext cx="1947626" cy="19539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40940-6154-4586-82CA-7146AF20E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391" y="4908266"/>
            <a:ext cx="1947626" cy="19413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8100CF-7484-4E25-8EF4-07D087A85972}"/>
              </a:ext>
            </a:extLst>
          </p:cNvPr>
          <p:cNvCxnSpPr/>
          <p:nvPr/>
        </p:nvCxnSpPr>
        <p:spPr>
          <a:xfrm flipH="1" flipV="1">
            <a:off x="8556171" y="2911151"/>
            <a:ext cx="391886" cy="1045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39D4CFF-2002-4FCB-99B1-1D091C7C0722}"/>
              </a:ext>
            </a:extLst>
          </p:cNvPr>
          <p:cNvSpPr txBox="1"/>
          <p:nvPr/>
        </p:nvSpPr>
        <p:spPr>
          <a:xfrm>
            <a:off x="8369248" y="3956180"/>
            <a:ext cx="1157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Washington County</a:t>
            </a:r>
          </a:p>
        </p:txBody>
      </p:sp>
    </p:spTree>
    <p:extLst>
      <p:ext uri="{BB962C8B-B14F-4D97-AF65-F5344CB8AC3E}">
        <p14:creationId xmlns:p14="http://schemas.microsoft.com/office/powerpoint/2010/main" val="992583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0DF49-B78A-47DC-B0CD-B160B5C0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Average Daily Traffic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F369E-10B8-4803-97B3-9C6558539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546" y="2085787"/>
            <a:ext cx="9192908" cy="26864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CC9903-486C-4A5C-A270-0EF116EA5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546" y="4863007"/>
            <a:ext cx="1986604" cy="19866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B25E05-D0D8-4C62-AE8F-44B5C9CEE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193" y="4863007"/>
            <a:ext cx="1993033" cy="19866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BFF75A-276B-49A1-B968-FB0EBD231CE3}"/>
              </a:ext>
            </a:extLst>
          </p:cNvPr>
          <p:cNvCxnSpPr/>
          <p:nvPr/>
        </p:nvCxnSpPr>
        <p:spPr>
          <a:xfrm flipH="1" flipV="1">
            <a:off x="8556171" y="2911151"/>
            <a:ext cx="391886" cy="1045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8FD9C6A-F88F-4D99-AB89-2687D57989B4}"/>
              </a:ext>
            </a:extLst>
          </p:cNvPr>
          <p:cNvSpPr txBox="1"/>
          <p:nvPr/>
        </p:nvSpPr>
        <p:spPr>
          <a:xfrm>
            <a:off x="8369248" y="3956180"/>
            <a:ext cx="1157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Washington County</a:t>
            </a:r>
          </a:p>
        </p:txBody>
      </p:sp>
    </p:spTree>
    <p:extLst>
      <p:ext uri="{BB962C8B-B14F-4D97-AF65-F5344CB8AC3E}">
        <p14:creationId xmlns:p14="http://schemas.microsoft.com/office/powerpoint/2010/main" val="4127850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E11F7E-A7FC-4BF3-835B-EC9ECB31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Washington county?</a:t>
            </a:r>
          </a:p>
        </p:txBody>
      </p:sp>
    </p:spTree>
    <p:extLst>
      <p:ext uri="{BB962C8B-B14F-4D97-AF65-F5344CB8AC3E}">
        <p14:creationId xmlns:p14="http://schemas.microsoft.com/office/powerpoint/2010/main" val="3456488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EBF6E5-38EB-49DC-885F-C879DDC92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 wash key ingredients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9DB51A-A2AC-4467-8567-AFA35AD2B3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Road view commercial real estate</a:t>
            </a:r>
          </a:p>
          <a:p>
            <a:r>
              <a:rPr lang="en-US" dirty="0"/>
              <a:t>Above average income per capita</a:t>
            </a:r>
          </a:p>
          <a:p>
            <a:r>
              <a:rPr lang="en-US" dirty="0" err="1"/>
              <a:t>aadt</a:t>
            </a:r>
            <a:r>
              <a:rPr lang="en-US" dirty="0"/>
              <a:t> of 15,000+</a:t>
            </a:r>
          </a:p>
          <a:p>
            <a:r>
              <a:rPr lang="en-US" dirty="0"/>
              <a:t>Demand for car wash</a:t>
            </a:r>
          </a:p>
          <a:p>
            <a:r>
              <a:rPr lang="en-US" dirty="0"/>
              <a:t>Affordable land prices</a:t>
            </a:r>
          </a:p>
          <a:p>
            <a:r>
              <a:rPr lang="en-US" dirty="0"/>
              <a:t>Higher middle-aged population</a:t>
            </a:r>
          </a:p>
          <a:p>
            <a:r>
              <a:rPr lang="en-US" dirty="0"/>
              <a:t>Near major intersection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760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5FFDAD-9097-4984-AC47-B79032025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Age/gender demographics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DA8BEB-E299-4778-93BE-CB842DF60A0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3774" y="2214693"/>
            <a:ext cx="4754456" cy="413945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0E22E0-ED8E-459D-982C-00439312A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666" y="2214694"/>
            <a:ext cx="4728559" cy="41394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221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1E252AE-1687-4F4A-AAAD-EE8304DE90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A78EF8-E824-4C87-A4FF-3288A5E914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99C30C-D4EF-40A1-90A6-0C807702411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Droplet design</Template>
  <TotalTime>237</TotalTime>
  <Words>143</Words>
  <Application>Microsoft Office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Tw Cen MT</vt:lpstr>
      <vt:lpstr>Droplet</vt:lpstr>
      <vt:lpstr>Car Wash location Analysis</vt:lpstr>
      <vt:lpstr>agenda</vt:lpstr>
      <vt:lpstr>Washington County vs. Tennessee average</vt:lpstr>
      <vt:lpstr>Population</vt:lpstr>
      <vt:lpstr>Income per capita</vt:lpstr>
      <vt:lpstr>Annual Average Daily Traffic</vt:lpstr>
      <vt:lpstr>Why Washington county?</vt:lpstr>
      <vt:lpstr>car wash key ingredients</vt:lpstr>
      <vt:lpstr>Age/gender demographics</vt:lpstr>
      <vt:lpstr>Existing car wash locations</vt:lpstr>
      <vt:lpstr>Location strengths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Wash location Analysis</dc:title>
  <dc:creator>Evan Manon</dc:creator>
  <cp:lastModifiedBy>Evan Manon</cp:lastModifiedBy>
  <cp:revision>10</cp:revision>
  <dcterms:created xsi:type="dcterms:W3CDTF">2020-12-28T15:23:17Z</dcterms:created>
  <dcterms:modified xsi:type="dcterms:W3CDTF">2020-12-28T21:45:05Z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